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78" r:id="rId4"/>
    <p:sldId id="307" r:id="rId5"/>
    <p:sldId id="304" r:id="rId6"/>
    <p:sldId id="281" r:id="rId7"/>
    <p:sldId id="293" r:id="rId8"/>
    <p:sldId id="280" r:id="rId9"/>
    <p:sldId id="310" r:id="rId10"/>
    <p:sldId id="308" r:id="rId11"/>
    <p:sldId id="273" r:id="rId12"/>
    <p:sldId id="309" r:id="rId13"/>
  </p:sldIdLst>
  <p:sldSz cx="9144000" cy="5143500" type="screen16x9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11F"/>
    <a:srgbClr val="3FA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/>
    <p:restoredTop sz="91453"/>
  </p:normalViewPr>
  <p:slideViewPr>
    <p:cSldViewPr>
      <p:cViewPr varScale="1">
        <p:scale>
          <a:sx n="122" d="100"/>
          <a:sy n="122" d="100"/>
        </p:scale>
        <p:origin x="83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F71DF0-76A3-C544-B69D-C2B51277883E}" type="datetimeFigureOut">
              <a:rPr lang="de-DE"/>
              <a:pPr>
                <a:defRPr/>
              </a:pPr>
              <a:t>04.04.17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B4BD41-FC35-334F-97E3-1684AF7423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AC2567-9CD8-164F-9608-BE672D286B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3CA1F3-DD3A-F640-B8FF-FCB587583DA2}" type="slidenum">
              <a:rPr lang="de-DE" altLang="x-none"/>
              <a:pPr/>
              <a:t>1</a:t>
            </a:fld>
            <a:endParaRPr lang="de-DE" altLang="x-none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  <p:sp>
        <p:nvSpPr>
          <p:cNvPr id="921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977871-614C-1A47-A0B3-F8D85713CB57}" type="slidenum">
              <a:rPr lang="de-DE" altLang="x-none"/>
              <a:pPr/>
              <a:t>3</a:t>
            </a:fld>
            <a:endParaRPr lang="de-D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097CF-254E-F144-9C8D-E73239DC6B9B}" type="slidenum">
              <a:rPr lang="de-DE" altLang="x-none"/>
              <a:pPr/>
              <a:t>5</a:t>
            </a:fld>
            <a:endParaRPr lang="de-D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  <p:sp>
        <p:nvSpPr>
          <p:cNvPr id="1433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60E154-EBFF-4B46-8B92-2BD2675C94B5}" type="slidenum">
              <a:rPr lang="de-DE" altLang="x-none"/>
              <a:pPr/>
              <a:t>6</a:t>
            </a:fld>
            <a:endParaRPr lang="de-D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2ADFC1-A73D-7741-B4A5-CB1D120A0503}" type="slidenum">
              <a:rPr lang="de-DE" altLang="x-none"/>
              <a:pPr/>
              <a:t>7</a:t>
            </a:fld>
            <a:endParaRPr lang="de-D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B25793-6AF5-A244-AB72-282726DE9C55}" type="slidenum">
              <a:rPr lang="de-DE" altLang="x-none"/>
              <a:pPr/>
              <a:t>8</a:t>
            </a:fld>
            <a:endParaRPr lang="de-D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31C12C-B39B-4641-9D7F-BB96ED823E42}" type="slidenum">
              <a:rPr lang="de-DE" altLang="x-none"/>
              <a:pPr/>
              <a:t>9</a:t>
            </a:fld>
            <a:endParaRPr lang="de-D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8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297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724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506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65781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8084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293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2702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84676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987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schneiden und abrunden 9"/>
          <p:cNvSpPr>
            <a:spLocks/>
          </p:cNvSpPr>
          <p:nvPr/>
        </p:nvSpPr>
        <p:spPr bwMode="auto">
          <a:xfrm rot="420000" flipV="1">
            <a:off x="3165475" y="831850"/>
            <a:ext cx="5257800" cy="3086100"/>
          </a:xfrm>
          <a:custGeom>
            <a:avLst/>
            <a:gdLst>
              <a:gd name="T0" fmla="*/ 0 w 5257800"/>
              <a:gd name="T1" fmla="*/ 0 h 3086100"/>
              <a:gd name="T2" fmla="*/ 5145281 w 5257800"/>
              <a:gd name="T3" fmla="*/ 0 h 3086100"/>
              <a:gd name="T4" fmla="*/ 5257800 w 5257800"/>
              <a:gd name="T5" fmla="*/ 112519 h 3086100"/>
              <a:gd name="T6" fmla="*/ 5257800 w 5257800"/>
              <a:gd name="T7" fmla="*/ 3086100 h 3086100"/>
              <a:gd name="T8" fmla="*/ 0 w 5257800"/>
              <a:gd name="T9" fmla="*/ 3086100 h 3086100"/>
              <a:gd name="T10" fmla="*/ 0 w 5257800"/>
              <a:gd name="T11" fmla="*/ 0 h 3086100"/>
              <a:gd name="T12" fmla="*/ 0 w 5257800"/>
              <a:gd name="T13" fmla="*/ 0 h 3086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3086100">
                <a:moveTo>
                  <a:pt x="0" y="0"/>
                </a:moveTo>
                <a:lnTo>
                  <a:pt x="5145281" y="0"/>
                </a:lnTo>
                <a:lnTo>
                  <a:pt x="5257800" y="112519"/>
                </a:lnTo>
                <a:lnTo>
                  <a:pt x="52578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de-DE"/>
          </a:p>
        </p:txBody>
      </p:sp>
      <p:sp>
        <p:nvSpPr>
          <p:cNvPr id="6" name="Rechtwinkliges Dreieck 5"/>
          <p:cNvSpPr>
            <a:spLocks noChangeArrowheads="1"/>
          </p:cNvSpPr>
          <p:nvPr/>
        </p:nvSpPr>
        <p:spPr bwMode="auto">
          <a:xfrm rot="420000" flipV="1">
            <a:off x="8004175" y="4019550"/>
            <a:ext cx="155575" cy="1174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Freihandform 6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 flipV="1">
            <a:off x="4381500" y="4665663"/>
            <a:ext cx="4762500" cy="4778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4637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4637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9347095-68D7-A745-B104-7127837788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93212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476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4763"/>
            <a:ext cx="4762500" cy="4778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elplatzhalter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x-none"/>
              <a:t>Titelmasterformat durch Klicken bearbeiten</a:t>
            </a:r>
            <a:endParaRPr lang="en-US" altLang="x-none"/>
          </a:p>
        </p:txBody>
      </p:sp>
      <p:sp>
        <p:nvSpPr>
          <p:cNvPr id="102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450975"/>
            <a:ext cx="822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x-none"/>
              <a:t>Textmasterformate durch Klicken bearbeiten</a:t>
            </a:r>
          </a:p>
          <a:p>
            <a:pPr lvl="1"/>
            <a:r>
              <a:rPr lang="de-DE" altLang="x-none"/>
              <a:t>Zweite Ebene</a:t>
            </a:r>
          </a:p>
          <a:p>
            <a:pPr lvl="2"/>
            <a:r>
              <a:rPr lang="de-DE" altLang="x-none"/>
              <a:t>Dritte Ebene</a:t>
            </a:r>
          </a:p>
          <a:p>
            <a:pPr lvl="3"/>
            <a:r>
              <a:rPr lang="de-DE" altLang="x-none"/>
              <a:t>Vierte Ebene</a:t>
            </a:r>
          </a:p>
          <a:p>
            <a:pPr lvl="4"/>
            <a:r>
              <a:rPr lang="de-DE" altLang="x-none"/>
              <a:t>Fünfte Ebene</a:t>
            </a:r>
            <a:endParaRPr lang="en-US" altLang="x-none"/>
          </a:p>
        </p:txBody>
      </p:sp>
      <p:grpSp>
        <p:nvGrpSpPr>
          <p:cNvPr id="1030" name="Gruppieren 1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4" name="Textfeld 13"/>
          <p:cNvSpPr txBox="1"/>
          <p:nvPr userDrawn="1"/>
        </p:nvSpPr>
        <p:spPr>
          <a:xfrm>
            <a:off x="539750" y="4845050"/>
            <a:ext cx="82788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1200" b="1" spc="600" dirty="0">
                <a:solidFill>
                  <a:schemeClr val="accent1"/>
                </a:solidFill>
                <a:latin typeface="+mj-lt"/>
              </a:rPr>
              <a:t>Landesverband Niedersachsen-Ostwestfalen-Sachsen-Anhalt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4" r:id="rId2"/>
    <p:sldLayoutId id="2147483713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4" r:id="rId9"/>
    <p:sldLayoutId id="2147483710" r:id="rId10"/>
    <p:sldLayoutId id="214748371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246">
            <a:off x="493713" y="769938"/>
            <a:ext cx="2789237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 rot="575939">
            <a:off x="4061711" y="668476"/>
            <a:ext cx="4677144" cy="1371600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mtClean="0"/>
              <a:t>Infos und Bilder</a:t>
            </a:r>
            <a:endParaRPr lang="de-DE"/>
          </a:p>
        </p:txBody>
      </p:sp>
      <p:sp>
        <p:nvSpPr>
          <p:cNvPr id="5123" name="Untertitel 8"/>
          <p:cNvSpPr>
            <a:spLocks noGrp="1"/>
          </p:cNvSpPr>
          <p:nvPr>
            <p:ph type="subTitle" idx="1"/>
          </p:nvPr>
        </p:nvSpPr>
        <p:spPr>
          <a:xfrm>
            <a:off x="3979863" y="3219450"/>
            <a:ext cx="4679950" cy="1314450"/>
          </a:xfrm>
        </p:spPr>
        <p:txBody>
          <a:bodyPr/>
          <a:lstStyle/>
          <a:p>
            <a:pPr marR="0" eaLnBrk="1" hangingPunct="1"/>
            <a:r>
              <a:rPr lang="de-DE" altLang="x-none"/>
              <a:t>Das war der Landesverbandsrat</a:t>
            </a:r>
          </a:p>
          <a:p>
            <a:pPr marR="0" eaLnBrk="1" hangingPunct="1"/>
            <a:r>
              <a:rPr lang="de-DE" altLang="x-none"/>
              <a:t>2017 in Höxter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x-none"/>
              <a:t>Deborah Fischer</a:t>
            </a:r>
          </a:p>
        </p:txBody>
      </p:sp>
      <p:pic>
        <p:nvPicPr>
          <p:cNvPr id="21506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4413" y="1450975"/>
            <a:ext cx="4575175" cy="3292475"/>
          </a:xfr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chtungspfeil 3"/>
          <p:cNvSpPr/>
          <p:nvPr/>
        </p:nvSpPr>
        <p:spPr>
          <a:xfrm>
            <a:off x="467544" y="411510"/>
            <a:ext cx="3600400" cy="129614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de-DE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Thema</a:t>
            </a:r>
          </a:p>
        </p:txBody>
      </p:sp>
      <p:pic>
        <p:nvPicPr>
          <p:cNvPr id="22530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27063"/>
            <a:ext cx="5802312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feld 1"/>
          <p:cNvSpPr txBox="1">
            <a:spLocks noChangeArrowheads="1"/>
          </p:cNvSpPr>
          <p:nvPr/>
        </p:nvSpPr>
        <p:spPr bwMode="auto">
          <a:xfrm>
            <a:off x="1476375" y="2139950"/>
            <a:ext cx="61960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x-none" sz="3200"/>
              <a:t>Alle Infos und mehr unter:</a:t>
            </a:r>
          </a:p>
          <a:p>
            <a:pPr eaLnBrk="1" hangingPunct="1"/>
            <a:r>
              <a:rPr lang="de-DE" altLang="x-none" sz="3200"/>
              <a:t>www.baptisten-niedersachsen.de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 rot="21143485">
            <a:off x="251520" y="771550"/>
            <a:ext cx="44165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Gottesdienst</a:t>
            </a:r>
          </a:p>
        </p:txBody>
      </p:sp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804863" y="4371975"/>
            <a:ext cx="781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x-none"/>
              <a:t>Gemeindegründungspastor Tobias Kron, Braunschweig, Kirche im Kino C1</a:t>
            </a:r>
          </a:p>
        </p:txBody>
      </p:sp>
      <p:pic>
        <p:nvPicPr>
          <p:cNvPr id="7171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1419225"/>
            <a:ext cx="50942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200275"/>
            <a:ext cx="27082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835696" y="339502"/>
            <a:ext cx="51864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Verhandlungen</a:t>
            </a:r>
          </a:p>
        </p:txBody>
      </p:sp>
      <p:sp>
        <p:nvSpPr>
          <p:cNvPr id="8194" name="Inhaltsplatzhalter 6"/>
          <p:cNvSpPr>
            <a:spLocks noGrp="1"/>
          </p:cNvSpPr>
          <p:nvPr>
            <p:ph idx="1"/>
          </p:nvPr>
        </p:nvSpPr>
        <p:spPr>
          <a:xfrm>
            <a:off x="457200" y="1450975"/>
            <a:ext cx="4043363" cy="3292475"/>
          </a:xfrm>
        </p:spPr>
        <p:txBody>
          <a:bodyPr/>
          <a:lstStyle/>
          <a:p>
            <a:pPr eaLnBrk="1" hangingPunct="1"/>
            <a:r>
              <a:rPr lang="de-DE" altLang="x-none"/>
              <a:t>Konstituierung mit </a:t>
            </a:r>
          </a:p>
          <a:p>
            <a:pPr lvl="1" eaLnBrk="1" hangingPunct="1"/>
            <a:r>
              <a:rPr lang="de-DE" altLang="x-none"/>
              <a:t>143 Abgeordneten </a:t>
            </a:r>
          </a:p>
          <a:p>
            <a:pPr lvl="1" eaLnBrk="1" hangingPunct="1"/>
            <a:r>
              <a:rPr lang="de-DE" altLang="x-none"/>
              <a:t>60 Gästen, u.a.</a:t>
            </a:r>
          </a:p>
          <a:p>
            <a:pPr lvl="1" eaLnBrk="1" hangingPunct="1"/>
            <a:endParaRPr lang="de-DE" altLang="x-none"/>
          </a:p>
        </p:txBody>
      </p:sp>
      <p:pic>
        <p:nvPicPr>
          <p:cNvPr id="8195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8150"/>
            <a:ext cx="353377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el 1"/>
          <p:cNvSpPr>
            <a:spLocks noGrp="1"/>
          </p:cNvSpPr>
          <p:nvPr>
            <p:ph type="title"/>
          </p:nvPr>
        </p:nvSpPr>
        <p:spPr>
          <a:xfrm>
            <a:off x="611188" y="4300538"/>
            <a:ext cx="8229600" cy="387350"/>
          </a:xfrm>
        </p:spPr>
        <p:txBody>
          <a:bodyPr/>
          <a:lstStyle/>
          <a:p>
            <a:pPr eaLnBrk="1" hangingPunct="1"/>
            <a:r>
              <a:rPr lang="de-DE" altLang="x-none" sz="2000"/>
              <a:t>Bernd Ehle, Lothar Leinbaum und einige der Pastoren mit neuer Dienststelle</a:t>
            </a:r>
          </a:p>
        </p:txBody>
      </p:sp>
      <p:pic>
        <p:nvPicPr>
          <p:cNvPr id="10242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775" y="214313"/>
            <a:ext cx="5686425" cy="4064000"/>
          </a:xfr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835696" y="339502"/>
            <a:ext cx="51864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Verhandlungen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450975"/>
            <a:ext cx="4259263" cy="329247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dirty="0"/>
              <a:t>Neue Pastoren/Diakone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dirty="0" smtClean="0"/>
              <a:t>Kandidat für das Präsidium: Eckhard Müller-</a:t>
            </a:r>
            <a:r>
              <a:rPr lang="de-DE" dirty="0" err="1" smtClean="0"/>
              <a:t>Zitzke</a:t>
            </a:r>
            <a:r>
              <a:rPr lang="de-DE" dirty="0" smtClean="0"/>
              <a:t>, Salzgitter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dirty="0" smtClean="0"/>
              <a:t>Kassenbericht 2016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dirty="0" smtClean="0"/>
              <a:t>Haushalt 2017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dirty="0" smtClean="0"/>
              <a:t>Mitgliedsbeitrag 2018 stabil: 25€ pro Gemeindemitglied</a:t>
            </a:r>
            <a:endParaRPr lang="de-DE" dirty="0"/>
          </a:p>
        </p:txBody>
      </p:sp>
      <p:sp>
        <p:nvSpPr>
          <p:cNvPr id="11267" name="Textfeld 1"/>
          <p:cNvSpPr txBox="1">
            <a:spLocks noChangeArrowheads="1"/>
          </p:cNvSpPr>
          <p:nvPr/>
        </p:nvSpPr>
        <p:spPr bwMode="auto">
          <a:xfrm>
            <a:off x="5795963" y="4443413"/>
            <a:ext cx="241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x-none"/>
              <a:t>Eckhard Müller-Zitzke</a:t>
            </a:r>
          </a:p>
        </p:txBody>
      </p:sp>
      <p:pic>
        <p:nvPicPr>
          <p:cNvPr id="11268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03375"/>
            <a:ext cx="334168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23730" y="0"/>
            <a:ext cx="51864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Verhandlungen</a:t>
            </a:r>
          </a:p>
        </p:txBody>
      </p:sp>
      <p:sp>
        <p:nvSpPr>
          <p:cNvPr id="13314" name="Textfeld 1"/>
          <p:cNvSpPr txBox="1">
            <a:spLocks noChangeArrowheads="1"/>
          </p:cNvSpPr>
          <p:nvPr/>
        </p:nvSpPr>
        <p:spPr bwMode="auto">
          <a:xfrm>
            <a:off x="395288" y="923925"/>
            <a:ext cx="84248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x-none" sz="2800"/>
              <a:t>zu TOP 3.6: Der Haushaltsplan 2017 wird in Einnahmen und Ausgaben auf 275.500,- € genehmigt.</a:t>
            </a:r>
          </a:p>
          <a:p>
            <a:pPr eaLnBrk="1" hangingPunct="1"/>
            <a:endParaRPr lang="de-DE" altLang="x-none" sz="2800"/>
          </a:p>
          <a:p>
            <a:pPr eaLnBrk="1" hangingPunct="1"/>
            <a:r>
              <a:rPr lang="de-DE" altLang="x-none" sz="2800"/>
              <a:t>zu TOP 3.7: Der Landesverbands-Beitrag wird für</a:t>
            </a:r>
          </a:p>
          <a:p>
            <a:pPr eaLnBrk="1" hangingPunct="1"/>
            <a:r>
              <a:rPr lang="de-DE" altLang="x-none" sz="2800"/>
              <a:t>2018 unverändert auf 25 € pro Mitglied festgesetzt</a:t>
            </a:r>
          </a:p>
          <a:p>
            <a:pPr eaLnBrk="1" hangingPunct="1"/>
            <a:r>
              <a:rPr lang="de-DE" altLang="x-none" sz="2800"/>
              <a:t>und den Gemeinden zur Zahlung empfohlen.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931369" y="0"/>
            <a:ext cx="55711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Verhandlungen </a:t>
            </a:r>
          </a:p>
        </p:txBody>
      </p:sp>
      <p:sp>
        <p:nvSpPr>
          <p:cNvPr id="15362" name="Inhaltsplatzhalter 5"/>
          <p:cNvSpPr>
            <a:spLocks noGrp="1"/>
          </p:cNvSpPr>
          <p:nvPr>
            <p:ph idx="1"/>
          </p:nvPr>
        </p:nvSpPr>
        <p:spPr>
          <a:xfrm>
            <a:off x="457200" y="1450975"/>
            <a:ext cx="4186238" cy="3292475"/>
          </a:xfrm>
        </p:spPr>
        <p:txBody>
          <a:bodyPr/>
          <a:lstStyle/>
          <a:p>
            <a:pPr eaLnBrk="1" hangingPunct="1"/>
            <a:r>
              <a:rPr lang="de-DE" altLang="x-none"/>
              <a:t>Baukollekte</a:t>
            </a:r>
          </a:p>
          <a:p>
            <a:pPr eaLnBrk="1" hangingPunct="1"/>
            <a:r>
              <a:rPr lang="de-DE" altLang="x-none"/>
              <a:t>Ergebnis 2016</a:t>
            </a:r>
          </a:p>
          <a:p>
            <a:pPr eaLnBrk="1" hangingPunct="1"/>
            <a:r>
              <a:rPr lang="de-DE" altLang="x-none"/>
              <a:t>Projekt 2017</a:t>
            </a:r>
          </a:p>
        </p:txBody>
      </p:sp>
      <p:pic>
        <p:nvPicPr>
          <p:cNvPr id="15363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03325"/>
            <a:ext cx="40322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027549" y="0"/>
            <a:ext cx="53787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Verhandlungen </a:t>
            </a:r>
          </a:p>
        </p:txBody>
      </p:sp>
      <p:pic>
        <p:nvPicPr>
          <p:cNvPr id="17410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936625"/>
            <a:ext cx="5738813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feld 3"/>
          <p:cNvSpPr txBox="1">
            <a:spLocks noChangeArrowheads="1"/>
          </p:cNvSpPr>
          <p:nvPr/>
        </p:nvSpPr>
        <p:spPr bwMode="auto">
          <a:xfrm>
            <a:off x="3492500" y="4341813"/>
            <a:ext cx="3005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x-none"/>
              <a:t>Die neuen im LJA des GJW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55576" y="167184"/>
            <a:ext cx="783740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de-DE" sz="4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Neuer </a:t>
            </a:r>
            <a:r>
              <a:rPr lang="de-DE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Landesjugendpastor! </a:t>
            </a:r>
          </a:p>
        </p:txBody>
      </p:sp>
      <p:sp>
        <p:nvSpPr>
          <p:cNvPr id="19458" name="Textfeld 3"/>
          <p:cNvSpPr txBox="1">
            <a:spLocks noChangeArrowheads="1"/>
          </p:cNvSpPr>
          <p:nvPr/>
        </p:nvSpPr>
        <p:spPr bwMode="auto">
          <a:xfrm>
            <a:off x="2954338" y="4238625"/>
            <a:ext cx="3235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x-none"/>
              <a:t>Ab 1.10.2017 Benedict Elsner</a:t>
            </a:r>
          </a:p>
        </p:txBody>
      </p:sp>
      <p:pic>
        <p:nvPicPr>
          <p:cNvPr id="19459" name="Bild 4" descr="../../../../../../Documents/FILEMAKER/Daten/BILDER/Sonstige/Benedikt_Els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27125"/>
            <a:ext cx="28956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148</Words>
  <Application>Microsoft Macintosh PowerPoint</Application>
  <PresentationFormat>Bildschirmpräsentation (16:9)</PresentationFormat>
  <Paragraphs>42</Paragraphs>
  <Slides>12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Wingdings 2</vt:lpstr>
      <vt:lpstr>Arial</vt:lpstr>
      <vt:lpstr>Hyperion</vt:lpstr>
      <vt:lpstr>Infos und Bilder</vt:lpstr>
      <vt:lpstr>PowerPoint-Präsentation</vt:lpstr>
      <vt:lpstr>PowerPoint-Präsentation</vt:lpstr>
      <vt:lpstr>Bernd Ehle, Lothar Leinbaum und einige der Pastoren mit neuer Dienststelle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Deborah Fischer</vt:lpstr>
      <vt:lpstr>PowerPoint-Präsentation</vt:lpstr>
      <vt:lpstr>PowerPoint-Präsentation</vt:lpstr>
    </vt:vector>
  </TitlesOfParts>
  <Manager/>
  <Company>EFG SIGE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Hetrzlich willkommen!</dc:title>
  <dc:subject/>
  <dc:creator>Jürgen Tischler</dc:creator>
  <cp:keywords/>
  <dc:description/>
  <cp:lastModifiedBy>Jürgen Tischler</cp:lastModifiedBy>
  <cp:revision>75</cp:revision>
  <cp:lastPrinted>2017-04-01T20:25:39Z</cp:lastPrinted>
  <dcterms:created xsi:type="dcterms:W3CDTF">2006-11-23T11:24:36Z</dcterms:created>
  <dcterms:modified xsi:type="dcterms:W3CDTF">2017-04-04T07:46:02Z</dcterms:modified>
  <cp:category/>
</cp:coreProperties>
</file>