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59" r:id="rId5"/>
    <p:sldId id="262" r:id="rId6"/>
    <p:sldId id="260" r:id="rId7"/>
    <p:sldId id="261" r:id="rId8"/>
    <p:sldId id="268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3"/>
    <p:restoredTop sz="94686"/>
  </p:normalViewPr>
  <p:slideViewPr>
    <p:cSldViewPr>
      <p:cViewPr varScale="1">
        <p:scale>
          <a:sx n="137" d="100"/>
          <a:sy n="137" d="100"/>
        </p:scale>
        <p:origin x="22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6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4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4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2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8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6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9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3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9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765F-D0AC-409E-99D9-34DBF546CB9D}" type="datetimeFigureOut">
              <a:rPr lang="de-DE" smtClean="0"/>
              <a:t>11.04.18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A4E0-EEFC-4631-9421-1E6CAECA09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1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15125-365D-2047-81BA-160D912AE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MDR - Freikirchlicher Senderbeauftragter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802E41-AB39-DB45-BF9C-13B754BA8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Landesverbandskollekte und Reisedienstkollekte 2018-2021</a:t>
            </a:r>
          </a:p>
        </p:txBody>
      </p:sp>
    </p:spTree>
    <p:extLst>
      <p:ext uri="{BB962C8B-B14F-4D97-AF65-F5344CB8AC3E}">
        <p14:creationId xmlns:p14="http://schemas.microsoft.com/office/powerpoint/2010/main" val="32348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_n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5868986"/>
            <a:ext cx="1296144" cy="8723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79512" y="18863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Evangelische Freikirchen beim MDR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Bildergebnis für mdr sachsen studio dres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1" y="4284642"/>
            <a:ext cx="1995023" cy="149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4" t="11701" r="45854"/>
          <a:stretch/>
        </p:blipFill>
        <p:spPr bwMode="auto">
          <a:xfrm rot="280347">
            <a:off x="4466602" y="2565528"/>
            <a:ext cx="1928901" cy="384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t="11780" r="45882"/>
          <a:stretch/>
        </p:blipFill>
        <p:spPr bwMode="auto">
          <a:xfrm rot="280347">
            <a:off x="6395502" y="2708965"/>
            <a:ext cx="1925966" cy="384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ttp://media101.zgt.de.cdn.thueringer-allgemeine.de/content/17/36/91/5I/1736915ITOMV4DB_V4PAEANJYEYCWEGIFOSYAQ515012016234/D0R00026117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1" y="2713177"/>
            <a:ext cx="3820781" cy="148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DR Aufnahmestudio - Foto von A.Schulz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65" y="5141708"/>
            <a:ext cx="2229613" cy="145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ür mdr leipz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1" y="974805"/>
            <a:ext cx="2491833" cy="166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ür mdr landesfunkhaus magdebu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5799"/>
            <a:ext cx="2238079" cy="149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gebnis für mdr landesfunkhaus dresde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/>
          <a:stretch/>
        </p:blipFill>
        <p:spPr bwMode="auto">
          <a:xfrm>
            <a:off x="3064007" y="970509"/>
            <a:ext cx="2628292" cy="165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Logo von MD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r="-1"/>
          <a:stretch/>
        </p:blipFill>
        <p:spPr bwMode="auto">
          <a:xfrm>
            <a:off x="319171" y="5882826"/>
            <a:ext cx="2031347" cy="7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19171" y="693510"/>
            <a:ext cx="249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MDR-Sendezentrale Leipzig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064007" y="693510"/>
            <a:ext cx="262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MDR-Landesfunkhaus Dresden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5921111" y="705516"/>
            <a:ext cx="287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MDR-Hörfunkzentrale Halle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1113886" y="2636911"/>
            <a:ext cx="262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MDR-Landesfunkhaus Erfurt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2229561" y="4055835"/>
            <a:ext cx="262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MDR-Landesfunkhaus Magdeburg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657865" y="4864709"/>
            <a:ext cx="222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Aufnahmestudio im LFH Dresden</a:t>
            </a:r>
          </a:p>
        </p:txBody>
      </p:sp>
      <p:pic>
        <p:nvPicPr>
          <p:cNvPr id="10" name="Picture 8" descr="Bildergebnis für tonstudio md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24" y="974805"/>
            <a:ext cx="2942115" cy="165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3BD32A-59AC-704C-A143-9FDF922F4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815125-365D-2047-81BA-160D912A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r>
              <a:rPr lang="de-DE" sz="3200"/>
              <a:t>MDR - Freikirchlicher Senderbeauftragter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802E41-AB39-DB45-BF9C-13B754BA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100"/>
              <a:t>EINZIGER Freikirchlicher Senderbeauftragter in ganz Deutschland!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100"/>
              <a:t>Drei Landesverbände erbringen den Beitrag des Bundes Evangelisch-Freikirchlicher Gemeinden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100"/>
              <a:t>für NOSA ca. 2000€ pro Jahr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sz="2100"/>
              <a:t>Gegenfinanzierung aus der Landesverbandskollekte und Reisedienstkollekte</a:t>
            </a:r>
          </a:p>
        </p:txBody>
      </p:sp>
    </p:spTree>
    <p:extLst>
      <p:ext uri="{BB962C8B-B14F-4D97-AF65-F5344CB8AC3E}">
        <p14:creationId xmlns:p14="http://schemas.microsoft.com/office/powerpoint/2010/main" val="184606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_n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472"/>
            <a:ext cx="1728192" cy="1281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79512" y="18863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Evangelische Freikirchen beim MDR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Logo von MD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r="-1"/>
          <a:stretch/>
        </p:blipFill>
        <p:spPr bwMode="auto">
          <a:xfrm>
            <a:off x="316439" y="798576"/>
            <a:ext cx="2293416" cy="9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3160001" y="2002813"/>
            <a:ext cx="3626083" cy="19971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Senderbeauftragte </a:t>
            </a:r>
          </a:p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beim MDR</a:t>
            </a:r>
          </a:p>
        </p:txBody>
      </p:sp>
      <p:sp>
        <p:nvSpPr>
          <p:cNvPr id="3" name="AutoShape 2" descr="Bildergebnis für senderbeauftragte MDR"/>
          <p:cNvSpPr>
            <a:spLocks noChangeAspect="1" noChangeArrowheads="1"/>
          </p:cNvSpPr>
          <p:nvPr/>
        </p:nvSpPr>
        <p:spPr bwMode="auto">
          <a:xfrm>
            <a:off x="155575" y="-10969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Bildergebnis für senderbeauftragte MDR"/>
          <p:cNvSpPr>
            <a:spLocks noChangeAspect="1" noChangeArrowheads="1"/>
          </p:cNvSpPr>
          <p:nvPr/>
        </p:nvSpPr>
        <p:spPr bwMode="auto">
          <a:xfrm>
            <a:off x="307975" y="-9445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Bildergebnis für senderbeauftragte MDR"/>
          <p:cNvSpPr>
            <a:spLocks noChangeAspect="1" noChangeArrowheads="1"/>
          </p:cNvSpPr>
          <p:nvPr/>
        </p:nvSpPr>
        <p:spPr bwMode="auto">
          <a:xfrm>
            <a:off x="460375" y="-7921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6" name="Picture 8" descr="Ä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94" y="3701696"/>
            <a:ext cx="3265655" cy="1836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Textfeld 9"/>
          <p:cNvSpPr txBox="1"/>
          <p:nvPr/>
        </p:nvSpPr>
        <p:spPr>
          <a:xfrm>
            <a:off x="3206340" y="5610635"/>
            <a:ext cx="1297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Pfarrer Holger Treutmann</a:t>
            </a:r>
          </a:p>
          <a:p>
            <a:r>
              <a:rPr lang="de-DE" sz="1000" dirty="0"/>
              <a:t>Senderbeauftragter der Ev. Kirchen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414970" y="5620928"/>
            <a:ext cx="1297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Pastor Michael Schubach</a:t>
            </a:r>
          </a:p>
          <a:p>
            <a:r>
              <a:rPr lang="de-DE" sz="1000" dirty="0"/>
              <a:t>Senderbeauftragter der Ev. Freikirchen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623019" y="5610634"/>
            <a:ext cx="1297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Pater Bernhard Venzke</a:t>
            </a:r>
          </a:p>
          <a:p>
            <a:r>
              <a:rPr lang="de-DE" sz="1000" dirty="0"/>
              <a:t>Senderbeauftragter der Kath. Kirche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16439" y="2002813"/>
            <a:ext cx="258128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Kontaktpflege zum Sender</a:t>
            </a: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v.a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. zu den Kirchenredaktionen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in den Landesfunkhäusern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(Dresden, Erfurt, Magdeburg)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bei MDR Kultur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(Halle)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beim Fernsehen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(Leipzig)</a:t>
            </a: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16439" y="3514981"/>
            <a:ext cx="259444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Inhaltliche Verantwortung aller kirchlichen Sendungen (Verkündigungssendungen) gegenüber dem MDR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16438" y="4595101"/>
            <a:ext cx="259444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Interessenvertretung und Repräsentation der Kirchen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beim Sender</a:t>
            </a:r>
          </a:p>
        </p:txBody>
      </p:sp>
      <p:sp>
        <p:nvSpPr>
          <p:cNvPr id="24" name="Textfeld 23"/>
          <p:cNvSpPr txBox="1"/>
          <p:nvPr/>
        </p:nvSpPr>
        <p:spPr>
          <a:xfrm rot="803693">
            <a:off x="4253737" y="1054118"/>
            <a:ext cx="439406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Was tun die Senderbeauftragten </a:t>
            </a:r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beim MDR und wer sind sie?</a:t>
            </a:r>
          </a:p>
        </p:txBody>
      </p:sp>
    </p:spTree>
    <p:extLst>
      <p:ext uri="{BB962C8B-B14F-4D97-AF65-F5344CB8AC3E}">
        <p14:creationId xmlns:p14="http://schemas.microsoft.com/office/powerpoint/2010/main" val="18054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_n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472"/>
            <a:ext cx="1728192" cy="1281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7057102" y="1838071"/>
            <a:ext cx="1885315" cy="232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solidFill>
                  <a:srgbClr val="365F91"/>
                </a:solidFill>
                <a:effectLst/>
                <a:latin typeface="Calibri"/>
                <a:ea typeface="Times New Roman"/>
                <a:cs typeface="Tahoma"/>
              </a:rPr>
              <a:t>Der Senderbeauftragte	  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dirty="0">
                <a:solidFill>
                  <a:srgbClr val="365F91"/>
                </a:solidFill>
                <a:effectLst/>
                <a:latin typeface="Calibri"/>
                <a:ea typeface="Times New Roman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b="1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Pastor Michael Schubach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4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Buchenweg 6 | 09387 Jahnsdorf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4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Tel.: +49 371 30687055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Fax: +49 371 30687056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Mobil: +49 170 4710910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4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Mail: </a:t>
            </a:r>
            <a:r>
              <a:rPr lang="en-US" sz="8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ahoma"/>
              </a:rPr>
              <a:t>mschubach@baptisten.de</a:t>
            </a:r>
            <a:endParaRPr lang="de-DE" sz="10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b="1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Kathrin Posdzich</a:t>
            </a:r>
            <a:r>
              <a:rPr lang="de-DE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 | Mitarbeiterin Büro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4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Tel.: +49 375 287144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4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 </a:t>
            </a:r>
            <a:endParaRPr lang="de-DE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Mail: </a:t>
            </a:r>
            <a:r>
              <a:rPr lang="de-DE" sz="800" u="sng" dirty="0">
                <a:solidFill>
                  <a:srgbClr val="365F91"/>
                </a:solidFill>
                <a:effectLst/>
                <a:latin typeface="Calibri"/>
                <a:ea typeface="Calibri"/>
                <a:cs typeface="Tahoma"/>
              </a:rPr>
              <a:t>Kathrin.Posdzich@emk.de</a:t>
            </a:r>
            <a:endParaRPr lang="de-DE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9512" y="18863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Evangelische Freikirchen beim MDR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Logo von MD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r="-1"/>
          <a:stretch/>
        </p:blipFill>
        <p:spPr bwMode="auto">
          <a:xfrm>
            <a:off x="262360" y="650305"/>
            <a:ext cx="2813727" cy="11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logo m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0" y="1838071"/>
            <a:ext cx="1768055" cy="9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logo m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4" y="2924944"/>
            <a:ext cx="1781465" cy="10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ür logo md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4" y="4047976"/>
            <a:ext cx="1781465" cy="10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ür logo md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1" y="5157192"/>
            <a:ext cx="1781464" cy="6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logo md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34199" r="14199" b="39464"/>
          <a:stretch/>
        </p:blipFill>
        <p:spPr bwMode="auto">
          <a:xfrm>
            <a:off x="236654" y="5949280"/>
            <a:ext cx="3498078" cy="7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165830" y="1979918"/>
            <a:ext cx="475225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1 Sendewoche pro Monat (Sonntag-Samstag) „Wort zum Tag“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 freikirchlichen Autoren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aus Sachsen, Sachsen-Anhalt u. Thüringen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65829" y="3164371"/>
            <a:ext cx="47522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1 Sendewoche pro Monat (Sonntag-Samstag) „Wort zum Tag“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 freikirchlichen Autoren aus Sachsen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190569" y="4179681"/>
            <a:ext cx="475225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1 Sendewoche pro Monat (Sonntag-Samstag) „Augenblick mal“ + „Gedanken zur Nacht“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 freikirchlichen Autoren aus Thüringen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190569" y="5229606"/>
            <a:ext cx="47522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1 Sendewoche pro Monat (Sonntag-Samstag) „Angedacht“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 freikirchlichen Autoren aus Sachsen-Anhalt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869019" y="5951739"/>
            <a:ext cx="509049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1 freikirchlicher Fernsehgottesdienst pro Jahr aus dem Sendegebiet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Möglichkeit für Sendungen wie „Glaubwürdig“ oder „Nah dran“ </a:t>
            </a:r>
          </a:p>
        </p:txBody>
      </p:sp>
      <p:sp>
        <p:nvSpPr>
          <p:cNvPr id="2" name="Textfeld 1"/>
          <p:cNvSpPr txBox="1"/>
          <p:nvPr/>
        </p:nvSpPr>
        <p:spPr>
          <a:xfrm rot="284294">
            <a:off x="3573693" y="722641"/>
            <a:ext cx="337559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Was tun Freikirchen </a:t>
            </a:r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beim MDR?</a:t>
            </a:r>
          </a:p>
        </p:txBody>
      </p:sp>
    </p:spTree>
    <p:extLst>
      <p:ext uri="{BB962C8B-B14F-4D97-AF65-F5344CB8AC3E}">
        <p14:creationId xmlns:p14="http://schemas.microsoft.com/office/powerpoint/2010/main" val="1630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_n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472"/>
            <a:ext cx="1728192" cy="1281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79512" y="18863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Evangelische Freikirchen beim MDR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Bildergebnis für senderbeauftragte MDR"/>
          <p:cNvSpPr>
            <a:spLocks noChangeAspect="1" noChangeArrowheads="1"/>
          </p:cNvSpPr>
          <p:nvPr/>
        </p:nvSpPr>
        <p:spPr bwMode="auto">
          <a:xfrm>
            <a:off x="155575" y="-10969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Bildergebnis für senderbeauftragte MDR"/>
          <p:cNvSpPr>
            <a:spLocks noChangeAspect="1" noChangeArrowheads="1"/>
          </p:cNvSpPr>
          <p:nvPr/>
        </p:nvSpPr>
        <p:spPr bwMode="auto">
          <a:xfrm>
            <a:off x="307975" y="-9445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Bildergebnis für senderbeauftragte MDR"/>
          <p:cNvSpPr>
            <a:spLocks noChangeAspect="1" noChangeArrowheads="1"/>
          </p:cNvSpPr>
          <p:nvPr/>
        </p:nvSpPr>
        <p:spPr bwMode="auto">
          <a:xfrm>
            <a:off x="460375" y="-7921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5280675" y="2277266"/>
            <a:ext cx="2891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Leitung des freikirchlichen Rundfunkausschusses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07975" y="3866319"/>
            <a:ext cx="289956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Interessenvertretung und Repräsentation der Freikirchen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beim Sender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449673" y="2234438"/>
            <a:ext cx="289956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Redaktion &amp; Begleitung der monatlichen freikirchlichen Rundfunkgottesdienste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04015" y="3141344"/>
            <a:ext cx="28995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Autorenpflege (Andachtensprecher):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Gewinnen, Schulen, Begleiten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64963" y="4918342"/>
            <a:ext cx="2891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Vorbereitung &amp; Durchführung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des jährlichen Fernsehgottesdienstes</a:t>
            </a:r>
          </a:p>
        </p:txBody>
      </p:sp>
      <p:cxnSp>
        <p:nvCxnSpPr>
          <p:cNvPr id="12" name="Gerade Verbindung 11"/>
          <p:cNvCxnSpPr>
            <a:stCxn id="2" idx="0"/>
            <a:endCxn id="19" idx="3"/>
          </p:cNvCxnSpPr>
          <p:nvPr/>
        </p:nvCxnSpPr>
        <p:spPr>
          <a:xfrm flipH="1" flipV="1">
            <a:off x="4349233" y="2603770"/>
            <a:ext cx="514067" cy="60920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endCxn id="20" idx="3"/>
          </p:cNvCxnSpPr>
          <p:nvPr/>
        </p:nvCxnSpPr>
        <p:spPr>
          <a:xfrm flipH="1" flipV="1">
            <a:off x="3203575" y="3402954"/>
            <a:ext cx="238404" cy="10715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>
            <a:endCxn id="18" idx="3"/>
          </p:cNvCxnSpPr>
          <p:nvPr/>
        </p:nvCxnSpPr>
        <p:spPr>
          <a:xfrm flipH="1">
            <a:off x="3207535" y="4164711"/>
            <a:ext cx="234444" cy="7094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endCxn id="28" idx="3"/>
          </p:cNvCxnSpPr>
          <p:nvPr/>
        </p:nvCxnSpPr>
        <p:spPr>
          <a:xfrm flipH="1">
            <a:off x="3355975" y="4519661"/>
            <a:ext cx="567953" cy="66029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endCxn id="31" idx="0"/>
          </p:cNvCxnSpPr>
          <p:nvPr/>
        </p:nvCxnSpPr>
        <p:spPr>
          <a:xfrm>
            <a:off x="5724128" y="4519661"/>
            <a:ext cx="888386" cy="92190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endCxn id="26" idx="2"/>
          </p:cNvCxnSpPr>
          <p:nvPr/>
        </p:nvCxnSpPr>
        <p:spPr>
          <a:xfrm flipV="1">
            <a:off x="5652120" y="2800486"/>
            <a:ext cx="1074061" cy="41249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 rot="21364069">
            <a:off x="199090" y="741720"/>
            <a:ext cx="337559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Was tut ein Freikirchlicher </a:t>
            </a:r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Senderbeauftragter?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6733910" y="3510109"/>
            <a:ext cx="2300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Redaktion &amp; Begleitung der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„Worte zum Tag“ in Sachsen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6574879" y="4603584"/>
            <a:ext cx="230091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Eigene Sendungen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(Heiligabend, Karfreitag, Silvester)</a:t>
            </a:r>
          </a:p>
        </p:txBody>
      </p:sp>
      <p:cxnSp>
        <p:nvCxnSpPr>
          <p:cNvPr id="58" name="Gerade Verbindung 57"/>
          <p:cNvCxnSpPr>
            <a:stCxn id="56" idx="1"/>
          </p:cNvCxnSpPr>
          <p:nvPr/>
        </p:nvCxnSpPr>
        <p:spPr>
          <a:xfrm flipH="1">
            <a:off x="6284621" y="3771719"/>
            <a:ext cx="44928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57" idx="1"/>
          </p:cNvCxnSpPr>
          <p:nvPr/>
        </p:nvCxnSpPr>
        <p:spPr>
          <a:xfrm flipH="1" flipV="1">
            <a:off x="6251575" y="4437112"/>
            <a:ext cx="323304" cy="41269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441979" y="3212976"/>
            <a:ext cx="2842642" cy="1306685"/>
          </a:xfrm>
          <a:prstGeom prst="round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Senderbeauftragter 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der Ev. Freikirchen 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beim MDR</a:t>
            </a:r>
          </a:p>
        </p:txBody>
      </p:sp>
      <p:sp>
        <p:nvSpPr>
          <p:cNvPr id="122" name="Textfeld 121"/>
          <p:cNvSpPr txBox="1"/>
          <p:nvPr/>
        </p:nvSpPr>
        <p:spPr>
          <a:xfrm>
            <a:off x="727190" y="5764727"/>
            <a:ext cx="28910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Organisieren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von Schulungen und Empfängen</a:t>
            </a:r>
          </a:p>
        </p:txBody>
      </p:sp>
      <p:cxnSp>
        <p:nvCxnSpPr>
          <p:cNvPr id="123" name="Gerade Verbindung 122"/>
          <p:cNvCxnSpPr>
            <a:stCxn id="2" idx="2"/>
            <a:endCxn id="122" idx="3"/>
          </p:cNvCxnSpPr>
          <p:nvPr/>
        </p:nvCxnSpPr>
        <p:spPr>
          <a:xfrm flipH="1">
            <a:off x="3618202" y="4519661"/>
            <a:ext cx="1245098" cy="150667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349233" y="5441562"/>
            <a:ext cx="4526561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Mitarbeit in der AG III der VEF (AG Rundfunk)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mit Medienbeauftragten aller Anstalten der ARD + ZDF + Bibel-TV + ERF + Radio M u.a.)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und Treffen der evangelischen Medienbeauftragten aus Deutschland, Österreich und Schweiz </a:t>
            </a:r>
          </a:p>
        </p:txBody>
      </p:sp>
    </p:spTree>
    <p:extLst>
      <p:ext uri="{BB962C8B-B14F-4D97-AF65-F5344CB8AC3E}">
        <p14:creationId xmlns:p14="http://schemas.microsoft.com/office/powerpoint/2010/main" val="37303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 descr="Kreuz_n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472"/>
            <a:ext cx="1728192" cy="1281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79512" y="18863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Evangelische Freikirchen beim MDR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Bildergebnis für senderbeauftragte MDR"/>
          <p:cNvSpPr>
            <a:spLocks noChangeAspect="1" noChangeArrowheads="1"/>
          </p:cNvSpPr>
          <p:nvPr/>
        </p:nvSpPr>
        <p:spPr bwMode="auto">
          <a:xfrm>
            <a:off x="155575" y="-10969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Bildergebnis für senderbeauftragte MDR"/>
          <p:cNvSpPr>
            <a:spLocks noChangeAspect="1" noChangeArrowheads="1"/>
          </p:cNvSpPr>
          <p:nvPr/>
        </p:nvSpPr>
        <p:spPr bwMode="auto">
          <a:xfrm>
            <a:off x="307975" y="-9445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Bildergebnis für senderbeauftragte MDR"/>
          <p:cNvSpPr>
            <a:spLocks noChangeAspect="1" noChangeArrowheads="1"/>
          </p:cNvSpPr>
          <p:nvPr/>
        </p:nvSpPr>
        <p:spPr bwMode="auto">
          <a:xfrm>
            <a:off x="460375" y="-792163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74026" y="678408"/>
            <a:ext cx="5234078" cy="2637651"/>
          </a:xfrm>
          <a:prstGeom prst="roundRect">
            <a:avLst>
              <a:gd name="adj" fmla="val 101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Freikirchlicher Rundfunkausschuss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Alt-Katholische Kirche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Bund Evangelisch-Freikirchlicher Gemeinden (BEFG)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Bund Freier Evangelischer Gemeinden (BFeG)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Bund Freikirchlicher Pfingstgemeinden (BFP)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Evangelische Brüderunität – Herrnhuter Brüdergemeine (EBU)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Evangelisch-Lutherische Freikirche (ELFK)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Evangelisch-methodistische Kirche (EmK)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Evangelisch-reformierte Kirche (ERK)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Freikirche der Siebenten-Tags-Adventisten (STA)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Selbstständige Evangelisch-Lutherische Kirche (SELK)</a:t>
            </a:r>
          </a:p>
        </p:txBody>
      </p:sp>
      <p:sp>
        <p:nvSpPr>
          <p:cNvPr id="29" name="Textfeld 28"/>
          <p:cNvSpPr txBox="1"/>
          <p:nvPr/>
        </p:nvSpPr>
        <p:spPr>
          <a:xfrm rot="479708">
            <a:off x="5409296" y="876234"/>
            <a:ext cx="337559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Struktur der freikirchlichen Rundfunkarbeit </a:t>
            </a:r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beim MDR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342986" y="3410258"/>
            <a:ext cx="2656185" cy="787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Rundfunkbeauftragter </a:t>
            </a:r>
          </a:p>
          <a:p>
            <a:pPr algn="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für Sachsen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3342984" y="4295197"/>
            <a:ext cx="2656185" cy="787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Rundfunkbeauftragter</a:t>
            </a:r>
            <a:r>
              <a:rPr lang="de-DE" b="1" dirty="0">
                <a:solidFill>
                  <a:srgbClr val="FF0000"/>
                </a:solidFill>
              </a:rPr>
              <a:t>*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für Thüringen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3342983" y="5233402"/>
            <a:ext cx="2656185" cy="787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Rundfunkbeauftragter</a:t>
            </a:r>
            <a:r>
              <a:rPr lang="de-DE" b="1" dirty="0">
                <a:solidFill>
                  <a:srgbClr val="FF0000"/>
                </a:solidFill>
              </a:rPr>
              <a:t>*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für Sachsen-Anhalt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6238585" y="3422718"/>
            <a:ext cx="2656185" cy="8724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Rundfunkbeauftragte 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jeder Kirche des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freik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. RF-Ausschusses</a:t>
            </a:r>
            <a:r>
              <a:rPr lang="de-DE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42985" y="6244876"/>
            <a:ext cx="26561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verantworten die RF-Andachten </a:t>
            </a:r>
          </a:p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im jeweiligen Landesfunkhaus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251575" y="5383100"/>
            <a:ext cx="265618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organisieren die „Austragungsorte“ der Rundfunkgottesdienste </a:t>
            </a:r>
          </a:p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und sind Ansprechpartner </a:t>
            </a:r>
          </a:p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für den Senderbeauftragten </a:t>
            </a:r>
          </a:p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bei evtl. Problemen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70041" y="6244876"/>
            <a:ext cx="26561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Gesamtverantwortung gegenüber dem Sender</a:t>
            </a:r>
          </a:p>
        </p:txBody>
      </p:sp>
      <p:cxnSp>
        <p:nvCxnSpPr>
          <p:cNvPr id="14" name="Gerade Verbindung mit Pfeil 13"/>
          <p:cNvCxnSpPr>
            <a:stCxn id="2" idx="2"/>
            <a:endCxn id="41" idx="0"/>
          </p:cNvCxnSpPr>
          <p:nvPr/>
        </p:nvCxnSpPr>
        <p:spPr>
          <a:xfrm>
            <a:off x="1698134" y="6021289"/>
            <a:ext cx="0" cy="223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34" idx="2"/>
            <a:endCxn id="11" idx="0"/>
          </p:cNvCxnSpPr>
          <p:nvPr/>
        </p:nvCxnSpPr>
        <p:spPr>
          <a:xfrm>
            <a:off x="4671076" y="6021289"/>
            <a:ext cx="2" cy="223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35" idx="2"/>
            <a:endCxn id="38" idx="0"/>
          </p:cNvCxnSpPr>
          <p:nvPr/>
        </p:nvCxnSpPr>
        <p:spPr>
          <a:xfrm>
            <a:off x="7566678" y="4295197"/>
            <a:ext cx="12990" cy="10879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276813" y="3410259"/>
            <a:ext cx="2842642" cy="2611030"/>
          </a:xfrm>
          <a:prstGeom prst="roundRect">
            <a:avLst>
              <a:gd name="adj" fmla="val 133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Senderbeauftragter 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der Ev. Freikirchen 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beim MDR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2398498" y="3847240"/>
            <a:ext cx="1584176" cy="29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Personalunion</a:t>
            </a:r>
          </a:p>
        </p:txBody>
      </p:sp>
      <p:pic>
        <p:nvPicPr>
          <p:cNvPr id="52" name="Picture 6" descr="Bildergebnis für logo m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51" y="3847240"/>
            <a:ext cx="494076" cy="2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Bildergebnis für logo m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15774"/>
            <a:ext cx="494076" cy="2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Bildergebnis für logo m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19" y="5661248"/>
            <a:ext cx="417125" cy="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Logo von MD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r="-1"/>
          <a:stretch/>
        </p:blipFill>
        <p:spPr bwMode="auto">
          <a:xfrm>
            <a:off x="478174" y="3582221"/>
            <a:ext cx="1357521" cy="5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Bildergebnis für logo md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552623"/>
            <a:ext cx="490911" cy="2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Bildergebnis für logo md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34199" r="14199" b="39464"/>
          <a:stretch/>
        </p:blipFill>
        <p:spPr bwMode="auto">
          <a:xfrm>
            <a:off x="468657" y="5281530"/>
            <a:ext cx="971262" cy="2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feld 57"/>
          <p:cNvSpPr txBox="1"/>
          <p:nvPr/>
        </p:nvSpPr>
        <p:spPr>
          <a:xfrm>
            <a:off x="7812360" y="5004531"/>
            <a:ext cx="1226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*Ehrenamtliche</a:t>
            </a:r>
          </a:p>
        </p:txBody>
      </p:sp>
    </p:spTree>
    <p:extLst>
      <p:ext uri="{BB962C8B-B14F-4D97-AF65-F5344CB8AC3E}">
        <p14:creationId xmlns:p14="http://schemas.microsoft.com/office/powerpoint/2010/main" val="25991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27987-A3FE-BD41-9A76-49D64659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91595A1-1262-5841-B51F-8B5145E21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45" y="1600200"/>
            <a:ext cx="6417909" cy="4525963"/>
          </a:xfrm>
        </p:spPr>
      </p:pic>
    </p:spTree>
    <p:extLst>
      <p:ext uri="{BB962C8B-B14F-4D97-AF65-F5344CB8AC3E}">
        <p14:creationId xmlns:p14="http://schemas.microsoft.com/office/powerpoint/2010/main" val="39195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Macintosh PowerPoint</Application>
  <PresentationFormat>Bildschirmpräsentation (4:3)</PresentationFormat>
  <Paragraphs>120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Larissa</vt:lpstr>
      <vt:lpstr>MDR - Freikirchlicher Senderbeauftragter</vt:lpstr>
      <vt:lpstr>PowerPoint-Präsentation</vt:lpstr>
      <vt:lpstr>MDR - Freikirchlicher Senderbeauftragter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Schubach</dc:creator>
  <cp:lastModifiedBy>Jürgen Tischler</cp:lastModifiedBy>
  <cp:revision>52</cp:revision>
  <dcterms:created xsi:type="dcterms:W3CDTF">2018-01-31T10:38:00Z</dcterms:created>
  <dcterms:modified xsi:type="dcterms:W3CDTF">2018-04-11T12:00:19Z</dcterms:modified>
</cp:coreProperties>
</file>