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319" r:id="rId2"/>
    <p:sldId id="366" r:id="rId3"/>
    <p:sldId id="305" r:id="rId4"/>
    <p:sldId id="334" r:id="rId5"/>
    <p:sldId id="367" r:id="rId6"/>
    <p:sldId id="368" r:id="rId7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11F"/>
    <a:srgbClr val="3FA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9"/>
    <p:restoredTop sz="56735"/>
  </p:normalViewPr>
  <p:slideViewPr>
    <p:cSldViewPr>
      <p:cViewPr varScale="1">
        <p:scale>
          <a:sx n="93" d="100"/>
          <a:sy n="93" d="100"/>
        </p:scale>
        <p:origin x="1232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BA59A3-0250-4E88-87D3-C2A71663CE4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857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A59A3-0250-4E88-87D3-C2A71663CE4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39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A59A3-0250-4E88-87D3-C2A71663CE4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27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  <a:prstGeom prst="rect">
            <a:avLst/>
          </a:prstGeom>
        </p:spPr>
        <p:txBody>
          <a:bodyPr/>
          <a:lstStyle/>
          <a:p>
            <a:fld id="{3CD33262-E957-4BA1-9C6C-0716CC433D0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AE19CEEF-866B-5947-AA0D-3EA1D1946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9144000" cy="312615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4ED3A68-3ACB-9347-BD59-82DD455AE348}"/>
              </a:ext>
            </a:extLst>
          </p:cNvPr>
          <p:cNvSpPr/>
          <p:nvPr/>
        </p:nvSpPr>
        <p:spPr>
          <a:xfrm>
            <a:off x="1555791" y="3651870"/>
            <a:ext cx="6032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... </a:t>
            </a:r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</a:t>
            </a:r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 Rückspiegel</a:t>
            </a:r>
          </a:p>
        </p:txBody>
      </p:sp>
    </p:spTree>
    <p:extLst>
      <p:ext uri="{BB962C8B-B14F-4D97-AF65-F5344CB8AC3E}">
        <p14:creationId xmlns:p14="http://schemas.microsoft.com/office/powerpoint/2010/main" val="16437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D5B56-06CA-C74A-9CD6-53DF5611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Das Thema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61CBA0-F5B5-0D41-BF5C-6B7A047E3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1600" dirty="0"/>
              <a:t>Vielfältig entfaltet....</a:t>
            </a:r>
          </a:p>
        </p:txBody>
      </p:sp>
      <p:pic>
        <p:nvPicPr>
          <p:cNvPr id="12" name="Bildplatzhalter 11" descr="Ein Bild, das Text, Person, drinnen enthält.&#10;&#10;Automatisch generierte Beschreibung">
            <a:extLst>
              <a:ext uri="{FF2B5EF4-FFF2-40B4-BE49-F238E27FC236}">
                <a16:creationId xmlns:a16="http://schemas.microsoft.com/office/drawing/2014/main" id="{933B4C6F-8190-FD49-A2AF-EDC240CA16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" b="21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65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10570-77F1-0C4E-9E1C-9D100C8D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6390"/>
            <a:ext cx="2212848" cy="392859"/>
          </a:xfrm>
        </p:spPr>
        <p:txBody>
          <a:bodyPr>
            <a:normAutofit fontScale="90000"/>
          </a:bodyPr>
          <a:lstStyle/>
          <a:p>
            <a:r>
              <a:rPr lang="de-DE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Verhandlungen</a:t>
            </a:r>
            <a:endParaRPr lang="de-DE" sz="24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D9ACB42-02A9-E54B-910D-5C733EA9A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629249"/>
            <a:ext cx="2450232" cy="395872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1600" dirty="0"/>
              <a:t>Verabschiedung des Haushaltes 2021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/>
              <a:t>Haushaltsvoranschlag 2022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/>
              <a:t>Haushaltsentwicklung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/>
              <a:t>Landesverbandsbeitrag 2022 beträgt 28€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/>
              <a:t>Landesverbandsbeitrag 2023 beträgt 31€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/>
              <a:t>Infos aus dem Berufungsrat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/>
              <a:t>Begrüßung neuer Hauptamtlicher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/>
              <a:t>Berichte aus dem Landesverband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/>
              <a:t>Informationen zum </a:t>
            </a:r>
            <a:r>
              <a:rPr lang="de-DE" sz="1600" dirty="0" err="1"/>
              <a:t>Täuferjubiläum</a:t>
            </a:r>
            <a:r>
              <a:rPr lang="de-DE" sz="1600" dirty="0"/>
              <a:t> 2025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/>
              <a:t>u.v.m.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600" dirty="0"/>
          </a:p>
        </p:txBody>
      </p:sp>
      <p:pic>
        <p:nvPicPr>
          <p:cNvPr id="10" name="Bildplatzhalter 9" descr="Ein Bild, das Person, drinnen, Wand, Personen enthält.&#10;&#10;Automatisch generierte Beschreibung">
            <a:extLst>
              <a:ext uri="{FF2B5EF4-FFF2-40B4-BE49-F238E27FC236}">
                <a16:creationId xmlns:a16="http://schemas.microsoft.com/office/drawing/2014/main" id="{D1CE59C5-A030-3A41-A2E5-19F0A26C31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" b="21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56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B86693-60F8-1547-8D20-25A7E435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Leckere Versorgung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2005AD-7F88-024E-9E06-C95D22F4C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Bildplatzhalter 7" descr="Ein Bild, das drinnen, Zähler enthält.&#10;&#10;Automatisch generierte Beschreibung">
            <a:extLst>
              <a:ext uri="{FF2B5EF4-FFF2-40B4-BE49-F238E27FC236}">
                <a16:creationId xmlns:a16="http://schemas.microsoft.com/office/drawing/2014/main" id="{06524361-DF49-B442-82D1-4F4CF30E43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" b="21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486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3EE79-A05D-5042-A719-E885BE52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anchor="b">
            <a:normAutofit/>
          </a:bodyPr>
          <a:lstStyle/>
          <a:p>
            <a:r>
              <a:rPr lang="de-DE" dirty="0"/>
              <a:t>Gottes Geschenke</a:t>
            </a:r>
          </a:p>
        </p:txBody>
      </p:sp>
      <p:pic>
        <p:nvPicPr>
          <p:cNvPr id="6" name="Bildplatzhalter 5" descr="Ein Bild, das drinnen, zugemüllt, Esszimmer, Menge enthält.&#10;&#10;Automatisch generierte Beschreibung">
            <a:extLst>
              <a:ext uri="{FF2B5EF4-FFF2-40B4-BE49-F238E27FC236}">
                <a16:creationId xmlns:a16="http://schemas.microsoft.com/office/drawing/2014/main" id="{61D9BB11-434F-FD42-AB25-3827C954A1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r="9473" b="-3"/>
          <a:stretch/>
        </p:blipFill>
        <p:spPr>
          <a:xfrm>
            <a:off x="457200" y="1440064"/>
            <a:ext cx="4038600" cy="3326130"/>
          </a:xfrm>
          <a:noFill/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C93002-FC78-3344-BDA2-FAAB9AD90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de-DE"/>
              <a:t>Inspirierende Begegnungen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de-DE"/>
              <a:t>Bestes Wetter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de-DE"/>
              <a:t>Eine tolle gastfreundliche Gemeinde!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de-DE"/>
              <a:t>DANKE GÖTTINGEN!</a:t>
            </a:r>
          </a:p>
          <a:p>
            <a:pPr marL="285750" indent="-285750">
              <a:buFont typeface="Wingdings" pitchFamily="2" charset="2"/>
              <a:buChar char="ü"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BE134D8-7696-6242-AC66-8A014BB8FE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Mehr erfahren?	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54DD1937-0473-2B48-B2C0-F10D10E04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z.B. in der Langversion unter </a:t>
            </a:r>
          </a:p>
          <a:p>
            <a:r>
              <a:rPr lang="de-DE" sz="3200" dirty="0" err="1"/>
              <a:t>www.baptisten-nosa.de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27447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82</Words>
  <Application>Microsoft Macintosh PowerPoint</Application>
  <PresentationFormat>Bildschirmpräsentation (16:9)</PresentationFormat>
  <Paragraphs>25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Constantia</vt:lpstr>
      <vt:lpstr>Wingdings</vt:lpstr>
      <vt:lpstr>Wingdings 2</vt:lpstr>
      <vt:lpstr>Hyperion</vt:lpstr>
      <vt:lpstr>PowerPoint-Präsentation</vt:lpstr>
      <vt:lpstr>Das Thema</vt:lpstr>
      <vt:lpstr>Verhandlungen</vt:lpstr>
      <vt:lpstr>Leckere Versorgung</vt:lpstr>
      <vt:lpstr>Gottes Geschenke</vt:lpstr>
      <vt:lpstr>Mehr erfahren? </vt:lpstr>
    </vt:vector>
  </TitlesOfParts>
  <Manager/>
  <Company>EFG SIGE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Hetrzlich willkommen!</dc:title>
  <dc:subject/>
  <dc:creator>Jürgen Tischler</dc:creator>
  <cp:keywords/>
  <dc:description/>
  <cp:lastModifiedBy>Jürgen Tischler</cp:lastModifiedBy>
  <cp:revision>109</cp:revision>
  <cp:lastPrinted>2022-03-23T14:57:34Z</cp:lastPrinted>
  <dcterms:created xsi:type="dcterms:W3CDTF">2006-11-23T11:24:36Z</dcterms:created>
  <dcterms:modified xsi:type="dcterms:W3CDTF">2022-03-26T21:09:46Z</dcterms:modified>
  <cp:category/>
</cp:coreProperties>
</file>